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7" r:id="rId2"/>
    <p:sldId id="276" r:id="rId3"/>
    <p:sldId id="275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5B63BA-6EEF-40BE-B192-2385F46740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33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83262-EFC4-4E88-BB15-8C433F0F4A8A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E4A9B-A762-49D1-BDE5-BBF705B77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6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E4A9B-A762-49D1-BDE5-BBF705B7787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022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4878E-FC94-47A5-8452-FF2CB9DD0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615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B3026-5B53-486B-9FFA-0F022101E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23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3AC54-57FC-45F9-8048-DB882D3B67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094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3FB12-DB81-461C-A2B0-A0C30AD061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97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200C4-4F5A-4AC8-B3F9-7845C68928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312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703B1-FEDA-445D-8865-C0B87BCA1C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7589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92A51-20B6-4FE6-AA36-974ACECBD8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457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02CBD-841E-4958-98E9-41BD6E6579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75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F2A44-1BC6-48DF-82D0-591D8C1E5A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6606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C8A85-0B52-495D-84B0-0C103428A8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76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41735-E4F6-424A-8DF7-03C2F2CE24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7771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C4B7DDF-11B5-42E5-9252-5E86AA76C1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kern="0" smtClean="0">
                <a:solidFill>
                  <a:srgbClr val="FF0000"/>
                </a:solidFill>
              </a:rPr>
              <a:t>Proposito 31B			13/12/17</a:t>
            </a:r>
            <a:br>
              <a:rPr lang="en-US" kern="0" smtClean="0">
                <a:solidFill>
                  <a:srgbClr val="FF0000"/>
                </a:solidFill>
              </a:rPr>
            </a:b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9144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FontTx/>
              <a:buNone/>
            </a:pPr>
            <a:r>
              <a:rPr lang="es-ES_tradnl" altLang="en-US" i="1" kern="0" smtClean="0">
                <a:solidFill>
                  <a:srgbClr val="00B050"/>
                </a:solidFill>
              </a:rPr>
              <a:t>L.O. To review the use of expressions with infinitive verbs.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 </a:t>
            </a:r>
          </a:p>
          <a:p>
            <a:pPr>
              <a:lnSpc>
                <a:spcPct val="90000"/>
              </a:lnSpc>
            </a:pPr>
            <a:r>
              <a:rPr lang="es-ES_tradnl" altLang="en-US" kern="0" smtClean="0"/>
              <a:t>Expresiones con el infinitivo: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A.  Copy and complete each sentence with the correct expression with infinitive verb: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Yo ___________ a escrib____ español.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Ellos ___________ de beb_____ agua.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Ella _________ que recib_____ una buena nota.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774672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84238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Repaso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8600" y="990600"/>
            <a:ext cx="8610600" cy="5562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 typeface="+mj-lt"/>
              <a:buAutoNum type="alphaUcPeriod" startAt="2"/>
            </a:pPr>
            <a:r>
              <a:rPr lang="es-ES_tradnl" altLang="en-US" kern="0" smtClean="0"/>
              <a:t>Copia y responde: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¿Por que no vas a tomar el examen?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¿Por que van a ir al café?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¿Por que no van a comer?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¿Por que tienen que estudiar?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3713188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45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C. </a:t>
            </a:r>
            <a:r>
              <a:rPr lang="en-US" sz="3200" dirty="0" smtClean="0"/>
              <a:t>Conjugate </a:t>
            </a:r>
            <a:r>
              <a:rPr lang="en-US" sz="3200" dirty="0" smtClean="0"/>
              <a:t>the following verbs</a:t>
            </a:r>
            <a:r>
              <a:rPr lang="en-US" sz="3200" dirty="0" smtClean="0"/>
              <a:t>:</a:t>
            </a:r>
          </a:p>
          <a:p>
            <a:r>
              <a:rPr lang="en-US" sz="3200" b="1" dirty="0" smtClean="0"/>
              <a:t>D. </a:t>
            </a:r>
            <a:r>
              <a:rPr lang="en-US" sz="3200" dirty="0" smtClean="0"/>
              <a:t>Write 2 sentences with each (1 sing./1 pl.)</a:t>
            </a:r>
            <a:endParaRPr lang="en-US" sz="3200" dirty="0"/>
          </a:p>
        </p:txBody>
      </p:sp>
      <p:graphicFrame>
        <p:nvGraphicFramePr>
          <p:cNvPr id="3" name="Table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5751096"/>
              </p:ext>
            </p:extLst>
          </p:nvPr>
        </p:nvGraphicFramePr>
        <p:xfrm>
          <a:off x="228600" y="1219200"/>
          <a:ext cx="8686800" cy="553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1264920"/>
                <a:gridCol w="1737360"/>
                <a:gridCol w="1737360"/>
                <a:gridCol w="1737360"/>
              </a:tblGrid>
              <a:tr h="8509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Ver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Escribir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Leer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Asistir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Yo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Tú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Él</a:t>
                      </a:r>
                      <a:r>
                        <a:rPr lang="en-US" sz="3200" dirty="0" smtClean="0"/>
                        <a:t> Ella </a:t>
                      </a:r>
                    </a:p>
                    <a:p>
                      <a:pPr algn="ctr"/>
                      <a:r>
                        <a:rPr lang="en-US" sz="3200" dirty="0" err="1" smtClean="0"/>
                        <a:t>Usted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Nosotros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Ellos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Ellas</a:t>
                      </a:r>
                      <a:endParaRPr lang="en-US" sz="3200" dirty="0" smtClean="0"/>
                    </a:p>
                    <a:p>
                      <a:pPr algn="ctr"/>
                      <a:r>
                        <a:rPr lang="en-US" sz="3200" dirty="0" err="1" smtClean="0"/>
                        <a:t>Ustedes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2066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229600" cy="4876800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 smtClean="0"/>
              <a:t>Completa la hoja UN MENU </a:t>
            </a:r>
            <a:r>
              <a:rPr lang="es-ES_tradnl" altLang="en-US" dirty="0" smtClean="0"/>
              <a:t>ESPAÑOL</a:t>
            </a:r>
          </a:p>
          <a:p>
            <a:pPr marL="609600" indent="-609600">
              <a:buFontTx/>
              <a:buNone/>
            </a:pPr>
            <a:r>
              <a:rPr lang="es-ES_tradnl" altLang="en-US" dirty="0" smtClean="0"/>
              <a:t>SIGN </a:t>
            </a:r>
            <a:r>
              <a:rPr lang="es-ES_tradnl" altLang="en-US" u="sng" dirty="0" err="1" smtClean="0"/>
              <a:t>Quiz</a:t>
            </a:r>
            <a:r>
              <a:rPr lang="es-ES_tradnl" altLang="en-US" u="sng" dirty="0" smtClean="0"/>
              <a:t> 3: Capitulo 4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by</a:t>
            </a:r>
            <a:r>
              <a:rPr lang="es-ES_tradnl" altLang="en-US" dirty="0" smtClean="0"/>
              <a:t> NO LATER </a:t>
            </a:r>
            <a:r>
              <a:rPr lang="es-ES_tradnl" altLang="en-US" dirty="0" err="1" smtClean="0"/>
              <a:t>than</a:t>
            </a:r>
            <a:r>
              <a:rPr lang="es-ES_tradnl" altLang="en-US" dirty="0" smtClean="0"/>
              <a:t> NEXT WEDNESDAY</a:t>
            </a:r>
            <a:endParaRPr lang="es-ES_tradnl" altLang="en-US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04800" y="6858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31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5346</TotalTime>
  <Words>153</Words>
  <Application>Microsoft Office PowerPoint</Application>
  <PresentationFormat>On-screen Show (4:3)</PresentationFormat>
  <Paragraphs>35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el 4 de abril del 2011</dc:title>
  <dc:creator>Helen Zumaeta</dc:creator>
  <cp:lastModifiedBy>Helen Zumaeta</cp:lastModifiedBy>
  <cp:revision>50</cp:revision>
  <cp:lastPrinted>2014-12-11T16:53:39Z</cp:lastPrinted>
  <dcterms:created xsi:type="dcterms:W3CDTF">2011-04-04T12:47:14Z</dcterms:created>
  <dcterms:modified xsi:type="dcterms:W3CDTF">2017-12-13T21:12:50Z</dcterms:modified>
</cp:coreProperties>
</file>